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64" r:id="rId3"/>
    <p:sldId id="271" r:id="rId4"/>
    <p:sldId id="262" r:id="rId5"/>
    <p:sldId id="267" r:id="rId6"/>
    <p:sldId id="268" r:id="rId7"/>
    <p:sldId id="269" r:id="rId8"/>
    <p:sldId id="270" r:id="rId9"/>
    <p:sldId id="257" r:id="rId10"/>
    <p:sldId id="260" r:id="rId11"/>
    <p:sldId id="265" r:id="rId12"/>
    <p:sldId id="263" r:id="rId13"/>
    <p:sldId id="261" r:id="rId14"/>
    <p:sldId id="256" r:id="rId15"/>
    <p:sldId id="25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947"/>
  </p:normalViewPr>
  <p:slideViewPr>
    <p:cSldViewPr snapToGrid="0" snapToObjects="1">
      <p:cViewPr>
        <p:scale>
          <a:sx n="100" d="100"/>
          <a:sy n="100" d="100"/>
        </p:scale>
        <p:origin x="100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46B01-B3E4-E740-9BA5-A645F8985C1C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40BFD-65D5-294B-B196-F253E3A9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A) Administration Interface B)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of submissions available for marking or uploading; C)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feedback view, with examples of each type of annotation embedded; D) Feedback viewer showing annotated document. 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2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10: Final marks for reports in the level 1, semester 1 course, with students categorised based on the duration for which they opened their Report 0 feedback into unopened (white bars; n = 57), and short (light blue bars; &lt;1 minute; n = 26), medium (medium blue bars; &gt;1 minute &lt;1 hour; n = 264) and long (dark blue bars; &gt;1 hour; n = 320) open durations. Data are expressed as the mean+/-SEM mark that students achieved for each report, as a percentage. * indicates a statistically significant difference in report mark (p&lt;0.05).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5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3: Number of words provided in audio and typed feedback for level 1 course (Report 0: n=681, Report 1: n=1559, Report 2: n=1535, Report 3: n=1516 and for the level 2 course (Report 1: n=299, Report 2: n=295). Shown is the A) Mean+/-SEM number of words in audio annotations in reports across two semesters and levels; B) Mean+/-SEM number of words in typed annotations in reports across two semesters and two levels. * indicates a significant difference in the length of annotations between first and second year reports (p&lt;0.05); ** indicates a significant difference in the length of annotations between reports (p&lt;0.001). NB: The y-axis scale for A is 10x the y-axis scale for B.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2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markers provided significantly more audio annotations on second years’ work on average than on the first years’ reports (p&lt;0.001; Figure 2),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5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5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2: Number of audio and typed annotations for level 1 course (Report 0: n=681, Report 1: n=1559, Report 2: n=1535, Report 3: n=1516 and for the level 2 course (Report 1: n=299, Report 2: n=295). Shown is the A) Mean+/-SEM number of audio annotations per report across two semesters of level 1 and 2 subjects; B) Mean+/-SEM number of typed annotations per report across two semesters of level 1 and 2 subjects. * indicates a significant difference in the number of annotations between first and second year reports (p&lt;0.05).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3: Number of words provided in audio and typed feedback for level 1 course (Report 0: n=681, Report 1: n=1559, Report 2: n=1535, Report 3: n=1516 and for the level 2 course (Report 1: n=299, Report 2: n=295). Shown is the A) Mean+/-SEM number of words in audio annotations in reports across two semesters and levels; B) Mean+/-SEM number of words in typed annotations in reports across two semesters and two levels. * indicates a significant difference in the length of annotations between first and second year reports (p&lt;0.05); ** indicates a significant difference in the length of annotations between reports (p&lt;0.001). NB: The y-axis scale for A is 10x the y-axis scale for B.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9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4: Total amount of feedback provided in audio and typed feedback for level 1 course (Report 0: n=681, Report 1: n=1559, Report 2: n=1535, Report 3: n=1516 and for the level 2 course (Report 1: n=299, Report 2: n=295). Shown is the A) Mean+/-SEM number of words in audio annotations in reports across two semesters and levels; B) Mean+/-SEM number of words in typed annotations in reports across two semesters and two levels. * indicates a significant difference in the total amount of feedback between first and second year reports (p&lt;0.05). NB The y-axis scale for A is 10x the y-axis scale for B.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2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5: The proportion of students who looked at their feedback (shown as the proportion of students who received feedback in each cohort). Number of students in each cohort: Level one semester 1: n=682; Level one semester 2: n=897; Level two semester 1: n=239; Level two semester 2: n=85. 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2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6: The duration students had their report feedback open for the level 1 course (Report 0: n=682, Report 1: n=1571, Report 2: n=1541, Report 3: n=1521) and for the level 2 course (Report 1: n=324, Report 2: n=321). Data are expressed as the mean+/-SEM time for which each report was open, in hours.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3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7: The number of students who had their feedback open for various durations following the level one semester one course A) formative report (Report 0: n=682), and B) final report (Report 3: n=667), and the level two semester one course C) first report (Report 1: n=239), and D) final report (Report 2: n=241). Data are presented as a frequency histogram showing the number of student across the log transformed open duration. 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8: Frequency histogram of the duration that students pause between clicks when interacting with feedback for the A) non-final reports (n=3686 reports) and B) final reports (n=1509 reports). Data are expressed as the proportion of pauses students took between clicks, ranging from milliseconds to hours (x scale is log transformed to improve clarity). 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6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9: Overall final mark for reports in the level 1 course (Report 0: n=682, Report 1: n=1571, Report 2: n=1541, Report 3: n=1521) and for the level 2 course (Report 1: n=324, Report 2: n=321). Data are expressed as the mean+/-SEM mark that students achieved for each report, as a percentage. * indicates a statistically significant difference in report mark (p&lt;0.05).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40BFD-65D5-294B-B196-F253E3A95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3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9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0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020BC-A51E-F247-9C19-D09758F405C5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22909-E8B0-AC4E-BAD0-294734010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22 at 8.31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" y="0"/>
            <a:ext cx="877617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099" y="3391705"/>
            <a:ext cx="331537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XX</a:t>
            </a: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8037839" y="3250700"/>
            <a:ext cx="331537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XX</a:t>
            </a:r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5102475" y="6476781"/>
            <a:ext cx="610134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XXXXX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2631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20946"/>
            <a:ext cx="9144000" cy="6099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1646755" y="716457"/>
            <a:ext cx="5917814" cy="590655"/>
            <a:chOff x="1646755" y="259257"/>
            <a:chExt cx="5917814" cy="59065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88" t="21251" r="31528" b="72236"/>
            <a:stretch/>
          </p:blipFill>
          <p:spPr>
            <a:xfrm>
              <a:off x="1646755" y="259257"/>
              <a:ext cx="5917814" cy="590655"/>
            </a:xfrm>
            <a:prstGeom prst="rect">
              <a:avLst/>
            </a:prstGeom>
          </p:spPr>
        </p:pic>
        <p:cxnSp>
          <p:nvCxnSpPr>
            <p:cNvPr id="34" name="Straight Connector 33"/>
            <p:cNvCxnSpPr/>
            <p:nvPr/>
          </p:nvCxnSpPr>
          <p:spPr>
            <a:xfrm flipV="1">
              <a:off x="3427123" y="449356"/>
              <a:ext cx="84251" cy="75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973919" y="448095"/>
              <a:ext cx="59752" cy="6135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5050188" y="524673"/>
              <a:ext cx="33051" cy="315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977094" y="459866"/>
              <a:ext cx="109320" cy="1054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6546457" y="468967"/>
              <a:ext cx="87414" cy="9240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6496686" y="451730"/>
              <a:ext cx="47054" cy="4977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580467" y="452531"/>
              <a:ext cx="47054" cy="4928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503379" y="489992"/>
              <a:ext cx="57402" cy="5728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29402" r="14861" b="17334"/>
          <a:stretch/>
        </p:blipFill>
        <p:spPr>
          <a:xfrm>
            <a:off x="149387" y="2755343"/>
            <a:ext cx="8784000" cy="386322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20239" y="2808279"/>
            <a:ext cx="487682" cy="361455"/>
            <a:chOff x="6035040" y="2292717"/>
            <a:chExt cx="579120" cy="399683"/>
          </a:xfrm>
        </p:grpSpPr>
        <p:sp>
          <p:nvSpPr>
            <p:cNvPr id="5" name="TextBox 4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6" name="Right Bracket 5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9011" y="2820463"/>
            <a:ext cx="487682" cy="361455"/>
            <a:chOff x="6035040" y="2292717"/>
            <a:chExt cx="579120" cy="399683"/>
          </a:xfrm>
        </p:grpSpPr>
        <p:sp>
          <p:nvSpPr>
            <p:cNvPr id="8" name="TextBox 7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9" name="Right Bracket 8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97680" y="2803494"/>
            <a:ext cx="487682" cy="361455"/>
            <a:chOff x="6035040" y="2292717"/>
            <a:chExt cx="579120" cy="399683"/>
          </a:xfrm>
        </p:grpSpPr>
        <p:sp>
          <p:nvSpPr>
            <p:cNvPr id="11" name="TextBox 10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2" name="Right Bracket 11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37172" y="2817270"/>
            <a:ext cx="487682" cy="361455"/>
            <a:chOff x="6035040" y="2292717"/>
            <a:chExt cx="579120" cy="399683"/>
          </a:xfrm>
        </p:grpSpPr>
        <p:sp>
          <p:nvSpPr>
            <p:cNvPr id="14" name="TextBox 13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5" name="Right Bracket 14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48559" y="2808279"/>
            <a:ext cx="487682" cy="361455"/>
            <a:chOff x="6035040" y="2292717"/>
            <a:chExt cx="579120" cy="399683"/>
          </a:xfrm>
        </p:grpSpPr>
        <p:sp>
          <p:nvSpPr>
            <p:cNvPr id="17" name="TextBox 16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8" name="Right Bracket 17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37503" y="2857541"/>
            <a:ext cx="469669" cy="338263"/>
            <a:chOff x="6035040" y="2292717"/>
            <a:chExt cx="579120" cy="399683"/>
          </a:xfrm>
        </p:grpSpPr>
        <p:sp>
          <p:nvSpPr>
            <p:cNvPr id="20" name="TextBox 19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55664" y="2857885"/>
            <a:ext cx="469669" cy="338263"/>
            <a:chOff x="6035040" y="2292717"/>
            <a:chExt cx="579120" cy="399683"/>
          </a:xfrm>
        </p:grpSpPr>
        <p:sp>
          <p:nvSpPr>
            <p:cNvPr id="23" name="TextBox 22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4" name="Right Bracket 23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83984" y="2857884"/>
            <a:ext cx="469669" cy="338263"/>
            <a:chOff x="6035040" y="2292717"/>
            <a:chExt cx="579120" cy="399683"/>
          </a:xfrm>
        </p:grpSpPr>
        <p:sp>
          <p:nvSpPr>
            <p:cNvPr id="26" name="TextBox 25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7" name="Right Bracket 26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06148" y="2241070"/>
            <a:ext cx="5558424" cy="576200"/>
            <a:chOff x="3434614" y="1486279"/>
            <a:chExt cx="3230346" cy="576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6168004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40" name="Right Bracket 39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8" name="Right Bracket 37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2448557" y="1697551"/>
            <a:ext cx="5558424" cy="576200"/>
            <a:chOff x="3434614" y="1486279"/>
            <a:chExt cx="3230346" cy="576200"/>
          </a:xfrm>
        </p:grpSpPr>
        <p:grpSp>
          <p:nvGrpSpPr>
            <p:cNvPr id="42" name="Group 41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165038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47" name="Right Bracket 46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5" name="Right Bracket 44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3063518" y="1178062"/>
            <a:ext cx="5558424" cy="576200"/>
            <a:chOff x="3434614" y="1486279"/>
            <a:chExt cx="3230346" cy="576200"/>
          </a:xfrm>
        </p:grpSpPr>
        <p:grpSp>
          <p:nvGrpSpPr>
            <p:cNvPr id="49" name="Group 48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6163555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54" name="Right Bracket 53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2" name="Right Bracket 51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96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9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17 at 10.49.5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8"/>
          <a:stretch/>
        </p:blipFill>
        <p:spPr>
          <a:xfrm>
            <a:off x="0" y="2382982"/>
            <a:ext cx="9144000" cy="432202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79236" y="1882428"/>
            <a:ext cx="5026974" cy="400110"/>
            <a:chOff x="979236" y="2381196"/>
            <a:chExt cx="5026974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979236" y="23811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</a:t>
              </a:r>
              <a:endParaRPr lang="en-US" sz="2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47193" y="23811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76702" y="1857134"/>
            <a:ext cx="3198256" cy="550097"/>
            <a:chOff x="5684896" y="3562233"/>
            <a:chExt cx="3198256" cy="550097"/>
          </a:xfrm>
        </p:grpSpPr>
        <p:grpSp>
          <p:nvGrpSpPr>
            <p:cNvPr id="7" name="Group 6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1" name="Right Bracket 10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146374" y="1832885"/>
            <a:ext cx="3198256" cy="550097"/>
            <a:chOff x="5684896" y="3562233"/>
            <a:chExt cx="3198256" cy="550097"/>
          </a:xfrm>
        </p:grpSpPr>
        <p:grpSp>
          <p:nvGrpSpPr>
            <p:cNvPr id="13" name="Group 12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7" name="Right Bracket 16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832451" y="2396962"/>
            <a:ext cx="990311" cy="585119"/>
            <a:chOff x="464236" y="574009"/>
            <a:chExt cx="2040705" cy="585119"/>
          </a:xfrm>
        </p:grpSpPr>
        <p:grpSp>
          <p:nvGrpSpPr>
            <p:cNvPr id="18" name="Group 17"/>
            <p:cNvGrpSpPr/>
            <p:nvPr/>
          </p:nvGrpSpPr>
          <p:grpSpPr>
            <a:xfrm>
              <a:off x="464236" y="574009"/>
              <a:ext cx="799740" cy="362208"/>
              <a:chOff x="5925699" y="2330192"/>
              <a:chExt cx="799740" cy="36220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925699" y="2330192"/>
                <a:ext cx="799740" cy="33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0" name="Right Bracket 19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99439" y="574353"/>
              <a:ext cx="801188" cy="584775"/>
              <a:chOff x="5941141" y="2330192"/>
              <a:chExt cx="801188" cy="58477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941141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3" name="Right Bracket 22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703753" y="574352"/>
              <a:ext cx="801188" cy="584775"/>
              <a:chOff x="5925695" y="2330192"/>
              <a:chExt cx="80118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925695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6" name="Right Bracket 25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8" name="Picture 27" descr="Screen Shot 2015-12-17 at 10.49.5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76"/>
          <a:stretch/>
        </p:blipFill>
        <p:spPr>
          <a:xfrm>
            <a:off x="0" y="1218245"/>
            <a:ext cx="9144000" cy="37312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984407" y="2924006"/>
            <a:ext cx="780549" cy="585119"/>
            <a:chOff x="464236" y="574009"/>
            <a:chExt cx="1436391" cy="585119"/>
          </a:xfrm>
        </p:grpSpPr>
        <p:grpSp>
          <p:nvGrpSpPr>
            <p:cNvPr id="31" name="Group 30"/>
            <p:cNvGrpSpPr/>
            <p:nvPr/>
          </p:nvGrpSpPr>
          <p:grpSpPr>
            <a:xfrm>
              <a:off x="464236" y="574009"/>
              <a:ext cx="799740" cy="362208"/>
              <a:chOff x="5925699" y="2330192"/>
              <a:chExt cx="799740" cy="36220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25699" y="2330192"/>
                <a:ext cx="799740" cy="33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39" name="Right Bracket 38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99439" y="574353"/>
              <a:ext cx="801188" cy="584775"/>
              <a:chOff x="5941141" y="2330192"/>
              <a:chExt cx="801188" cy="58477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941141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37" name="Right Bracket 36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146374" y="1017639"/>
            <a:ext cx="257048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Old version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17 at 10.49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7537"/>
            <a:ext cx="9144000" cy="464203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05873" y="2433529"/>
            <a:ext cx="3170754" cy="543172"/>
            <a:chOff x="3498253" y="1512199"/>
            <a:chExt cx="3243818" cy="543172"/>
          </a:xfrm>
        </p:grpSpPr>
        <p:grpSp>
          <p:nvGrpSpPr>
            <p:cNvPr id="6" name="Group 5"/>
            <p:cNvGrpSpPr/>
            <p:nvPr/>
          </p:nvGrpSpPr>
          <p:grpSpPr>
            <a:xfrm>
              <a:off x="4358640" y="1512199"/>
              <a:ext cx="1923825" cy="399684"/>
              <a:chOff x="6035040" y="2318637"/>
              <a:chExt cx="483075" cy="399684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122043" y="231863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4" name="Right Bracket 13"/>
              <p:cNvSpPr/>
              <p:nvPr/>
            </p:nvSpPr>
            <p:spPr>
              <a:xfrm rot="16200000">
                <a:off x="6205457" y="2405663"/>
                <a:ext cx="142241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ight Bracket 11"/>
            <p:cNvSpPr/>
            <p:nvPr/>
          </p:nvSpPr>
          <p:spPr>
            <a:xfrm rot="16200000">
              <a:off x="4424592" y="992987"/>
              <a:ext cx="136041" cy="1988719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/>
            <p:cNvSpPr/>
            <p:nvPr/>
          </p:nvSpPr>
          <p:spPr>
            <a:xfrm rot="16200000">
              <a:off x="6183493" y="1496793"/>
              <a:ext cx="136054" cy="981102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84896" y="3562233"/>
            <a:ext cx="3198256" cy="550097"/>
            <a:chOff x="5684896" y="3562233"/>
            <a:chExt cx="3198256" cy="550097"/>
          </a:xfrm>
        </p:grpSpPr>
        <p:grpSp>
          <p:nvGrpSpPr>
            <p:cNvPr id="16" name="Group 15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20" name="Right Bracket 19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65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948" y="1129965"/>
            <a:ext cx="8504952" cy="4949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42000" y="2722880"/>
            <a:ext cx="36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101840" y="2722880"/>
            <a:ext cx="36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471920" y="2384326"/>
            <a:ext cx="36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1760" y="2391212"/>
            <a:ext cx="36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23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creen Shot 2015-11-12 at 6.3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/>
          <a:stretch/>
        </p:blipFill>
        <p:spPr>
          <a:xfrm>
            <a:off x="0" y="2803493"/>
            <a:ext cx="9144000" cy="40164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20239" y="2808279"/>
            <a:ext cx="487682" cy="361455"/>
            <a:chOff x="6035040" y="2292717"/>
            <a:chExt cx="579120" cy="399683"/>
          </a:xfrm>
        </p:grpSpPr>
        <p:sp>
          <p:nvSpPr>
            <p:cNvPr id="5" name="TextBox 4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6" name="Right Bracket 5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9011" y="2820463"/>
            <a:ext cx="487682" cy="361455"/>
            <a:chOff x="6035040" y="2292717"/>
            <a:chExt cx="579120" cy="399683"/>
          </a:xfrm>
        </p:grpSpPr>
        <p:sp>
          <p:nvSpPr>
            <p:cNvPr id="8" name="TextBox 7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9" name="Right Bracket 8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97680" y="2803494"/>
            <a:ext cx="487682" cy="361455"/>
            <a:chOff x="6035040" y="2292717"/>
            <a:chExt cx="579120" cy="399683"/>
          </a:xfrm>
        </p:grpSpPr>
        <p:sp>
          <p:nvSpPr>
            <p:cNvPr id="11" name="TextBox 10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2" name="Right Bracket 11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37172" y="2817270"/>
            <a:ext cx="487682" cy="361455"/>
            <a:chOff x="6035040" y="2292717"/>
            <a:chExt cx="579120" cy="399683"/>
          </a:xfrm>
        </p:grpSpPr>
        <p:sp>
          <p:nvSpPr>
            <p:cNvPr id="14" name="TextBox 13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5" name="Right Bracket 14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48559" y="2808279"/>
            <a:ext cx="487682" cy="361455"/>
            <a:chOff x="6035040" y="2292717"/>
            <a:chExt cx="579120" cy="399683"/>
          </a:xfrm>
        </p:grpSpPr>
        <p:sp>
          <p:nvSpPr>
            <p:cNvPr id="17" name="TextBox 16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8" name="Right Bracket 17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37503" y="2857541"/>
            <a:ext cx="469669" cy="338263"/>
            <a:chOff x="6035040" y="2292717"/>
            <a:chExt cx="579120" cy="399683"/>
          </a:xfrm>
        </p:grpSpPr>
        <p:sp>
          <p:nvSpPr>
            <p:cNvPr id="20" name="TextBox 19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1" name="Right Bracket 20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55664" y="2857885"/>
            <a:ext cx="469669" cy="338263"/>
            <a:chOff x="6035040" y="2292717"/>
            <a:chExt cx="579120" cy="399683"/>
          </a:xfrm>
        </p:grpSpPr>
        <p:sp>
          <p:nvSpPr>
            <p:cNvPr id="23" name="TextBox 22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4" name="Right Bracket 23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83984" y="2857884"/>
            <a:ext cx="469669" cy="338263"/>
            <a:chOff x="6035040" y="2292717"/>
            <a:chExt cx="579120" cy="399683"/>
          </a:xfrm>
        </p:grpSpPr>
        <p:sp>
          <p:nvSpPr>
            <p:cNvPr id="26" name="TextBox 25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7" name="Right Bracket 26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06148" y="2241070"/>
            <a:ext cx="5558424" cy="576200"/>
            <a:chOff x="3434614" y="1486279"/>
            <a:chExt cx="3230346" cy="576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6168004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40" name="Right Bracket 39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8" name="Right Bracket 37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2448557" y="1697551"/>
            <a:ext cx="5558424" cy="576200"/>
            <a:chOff x="3434614" y="1486279"/>
            <a:chExt cx="3230346" cy="576200"/>
          </a:xfrm>
        </p:grpSpPr>
        <p:grpSp>
          <p:nvGrpSpPr>
            <p:cNvPr id="42" name="Group 41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165038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47" name="Right Bracket 46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5" name="Right Bracket 44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3063518" y="1178062"/>
            <a:ext cx="5558424" cy="576200"/>
            <a:chOff x="3434614" y="1486279"/>
            <a:chExt cx="3230346" cy="576200"/>
          </a:xfrm>
        </p:grpSpPr>
        <p:grpSp>
          <p:nvGrpSpPr>
            <p:cNvPr id="49" name="Group 48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6163555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54" name="Right Bracket 53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434614" y="1598038"/>
              <a:ext cx="2134476" cy="464441"/>
              <a:chOff x="6035040" y="2292717"/>
              <a:chExt cx="626460" cy="39112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2" name="Right Bracket 51"/>
              <p:cNvSpPr/>
              <p:nvPr/>
            </p:nvSpPr>
            <p:spPr>
              <a:xfrm rot="16200000">
                <a:off x="6277149" y="2299493"/>
                <a:ext cx="142242" cy="62646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5" name="Picture 54" descr="Screen Shot 2015-11-12 at 6.3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9"/>
          <a:stretch/>
        </p:blipFill>
        <p:spPr>
          <a:xfrm>
            <a:off x="0" y="774183"/>
            <a:ext cx="9144000" cy="3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14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460500"/>
            <a:ext cx="8407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47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536700"/>
            <a:ext cx="8305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6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35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0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4" t="29046" r="13039" b="12250"/>
          <a:stretch/>
        </p:blipFill>
        <p:spPr>
          <a:xfrm>
            <a:off x="7088" y="2527300"/>
            <a:ext cx="9144000" cy="43307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660174" y="2427273"/>
            <a:ext cx="3198256" cy="550097"/>
            <a:chOff x="5684896" y="3562233"/>
            <a:chExt cx="3198256" cy="550097"/>
          </a:xfrm>
        </p:grpSpPr>
        <p:grpSp>
          <p:nvGrpSpPr>
            <p:cNvPr id="16" name="Group 15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20" name="Right Bracket 19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180520" y="2427273"/>
            <a:ext cx="3198256" cy="550097"/>
            <a:chOff x="5684896" y="3562233"/>
            <a:chExt cx="3198256" cy="550097"/>
          </a:xfrm>
        </p:grpSpPr>
        <p:grpSp>
          <p:nvGrpSpPr>
            <p:cNvPr id="17" name="Group 16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25" name="Right Bracket 24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83936" y="2089096"/>
            <a:ext cx="5115874" cy="400110"/>
            <a:chOff x="483936" y="2089096"/>
            <a:chExt cx="5115874" cy="400110"/>
          </a:xfrm>
        </p:grpSpPr>
        <p:sp>
          <p:nvSpPr>
            <p:cNvPr id="2" name="TextBox 1"/>
            <p:cNvSpPr txBox="1"/>
            <p:nvPr/>
          </p:nvSpPr>
          <p:spPr>
            <a:xfrm>
              <a:off x="483936" y="20890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</a:t>
              </a:r>
              <a:endParaRPr lang="en-US" sz="2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40793" y="20890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580425" y="1621843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778000"/>
            <a:ext cx="787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511300"/>
            <a:ext cx="8280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473200"/>
            <a:ext cx="8166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6336" y="1984028"/>
            <a:ext cx="5077774" cy="400110"/>
            <a:chOff x="636336" y="2482796"/>
            <a:chExt cx="5077774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636336" y="24827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</a:t>
              </a:r>
              <a:endParaRPr lang="en-US" sz="2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55093" y="24827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76702" y="1857134"/>
            <a:ext cx="3185556" cy="550097"/>
            <a:chOff x="5684896" y="3562233"/>
            <a:chExt cx="3185556" cy="550097"/>
          </a:xfrm>
        </p:grpSpPr>
        <p:grpSp>
          <p:nvGrpSpPr>
            <p:cNvPr id="7" name="Group 6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1" name="Right Bracket 10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5684896" y="4105405"/>
              <a:ext cx="196984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807594" y="4100159"/>
              <a:ext cx="1062858" cy="1217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057474" y="1832885"/>
            <a:ext cx="3198256" cy="562175"/>
            <a:chOff x="5684896" y="3562233"/>
            <a:chExt cx="3198256" cy="562175"/>
          </a:xfrm>
        </p:grpSpPr>
        <p:grpSp>
          <p:nvGrpSpPr>
            <p:cNvPr id="13" name="Group 12"/>
            <p:cNvGrpSpPr/>
            <p:nvPr/>
          </p:nvGrpSpPr>
          <p:grpSpPr>
            <a:xfrm>
              <a:off x="6531429" y="3562233"/>
              <a:ext cx="1880492" cy="537926"/>
              <a:chOff x="6035040" y="2180397"/>
              <a:chExt cx="483075" cy="53792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09984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7" name="Right Bracket 16"/>
              <p:cNvSpPr/>
              <p:nvPr/>
            </p:nvSpPr>
            <p:spPr>
              <a:xfrm rot="16200000">
                <a:off x="6161859" y="2362066"/>
                <a:ext cx="229438" cy="483075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5684896" y="4105405"/>
              <a:ext cx="1901626" cy="1900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792973" y="4112330"/>
              <a:ext cx="1090179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832451" y="2396962"/>
            <a:ext cx="990311" cy="585119"/>
            <a:chOff x="464236" y="574009"/>
            <a:chExt cx="2040705" cy="585119"/>
          </a:xfrm>
        </p:grpSpPr>
        <p:grpSp>
          <p:nvGrpSpPr>
            <p:cNvPr id="18" name="Group 17"/>
            <p:cNvGrpSpPr/>
            <p:nvPr/>
          </p:nvGrpSpPr>
          <p:grpSpPr>
            <a:xfrm>
              <a:off x="464236" y="574009"/>
              <a:ext cx="799740" cy="362208"/>
              <a:chOff x="5925699" y="2330192"/>
              <a:chExt cx="799740" cy="36220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925699" y="2330192"/>
                <a:ext cx="799740" cy="33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0" name="Right Bracket 19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99439" y="574353"/>
              <a:ext cx="801188" cy="584775"/>
              <a:chOff x="5941141" y="2330192"/>
              <a:chExt cx="801188" cy="58477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941141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3" name="Right Bracket 22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703753" y="574352"/>
              <a:ext cx="801188" cy="584775"/>
              <a:chOff x="5925695" y="2330192"/>
              <a:chExt cx="80118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925695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26" name="Right Bracket 25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6984407" y="2924006"/>
            <a:ext cx="780549" cy="585119"/>
            <a:chOff x="464236" y="574009"/>
            <a:chExt cx="1436391" cy="585119"/>
          </a:xfrm>
        </p:grpSpPr>
        <p:grpSp>
          <p:nvGrpSpPr>
            <p:cNvPr id="31" name="Group 30"/>
            <p:cNvGrpSpPr/>
            <p:nvPr/>
          </p:nvGrpSpPr>
          <p:grpSpPr>
            <a:xfrm>
              <a:off x="464236" y="574009"/>
              <a:ext cx="799740" cy="362208"/>
              <a:chOff x="5925699" y="2330192"/>
              <a:chExt cx="799740" cy="362208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925699" y="2330192"/>
                <a:ext cx="799740" cy="338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39" name="Right Bracket 38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99439" y="574353"/>
              <a:ext cx="801188" cy="584775"/>
              <a:chOff x="5941141" y="2330192"/>
              <a:chExt cx="801188" cy="58477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941141" y="2330192"/>
                <a:ext cx="8011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**</a:t>
                </a:r>
                <a:endParaRPr lang="en-US" sz="1600" dirty="0"/>
              </a:p>
            </p:txBody>
          </p:sp>
          <p:sp>
            <p:nvSpPr>
              <p:cNvPr id="37" name="Right Bracket 36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36935" r="12404" b="9000"/>
          <a:stretch/>
        </p:blipFill>
        <p:spPr>
          <a:xfrm>
            <a:off x="0" y="2735858"/>
            <a:ext cx="9144000" cy="401866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770926" y="1350726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8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t="27924" r="13378" b="17556"/>
          <a:stretch/>
        </p:blipFill>
        <p:spPr>
          <a:xfrm>
            <a:off x="0" y="2562968"/>
            <a:ext cx="9144000" cy="410453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80323" y="2162858"/>
            <a:ext cx="5057576" cy="400110"/>
            <a:chOff x="979236" y="2381196"/>
            <a:chExt cx="5057576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979236" y="23811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</a:t>
              </a:r>
              <a:endParaRPr lang="en-US" sz="2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77795" y="2381196"/>
              <a:ext cx="4590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70600" y="2104251"/>
            <a:ext cx="2926546" cy="550097"/>
            <a:chOff x="6147106" y="3562233"/>
            <a:chExt cx="2926546" cy="550097"/>
          </a:xfrm>
        </p:grpSpPr>
        <p:grpSp>
          <p:nvGrpSpPr>
            <p:cNvPr id="7" name="Group 6"/>
            <p:cNvGrpSpPr/>
            <p:nvPr/>
          </p:nvGrpSpPr>
          <p:grpSpPr>
            <a:xfrm>
              <a:off x="6988099" y="3562233"/>
              <a:ext cx="1660909" cy="537927"/>
              <a:chOff x="6152355" y="2180397"/>
              <a:chExt cx="426667" cy="53792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182808" y="218039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1" name="Right Bracket 10"/>
              <p:cNvSpPr/>
              <p:nvPr/>
            </p:nvSpPr>
            <p:spPr>
              <a:xfrm rot="16200000">
                <a:off x="6266001" y="2405303"/>
                <a:ext cx="199375" cy="426667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>
              <a:off x="6147106" y="4100159"/>
              <a:ext cx="1727200" cy="1217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207525" y="4100159"/>
              <a:ext cx="866127" cy="1217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33500" y="2113529"/>
            <a:ext cx="2898284" cy="540819"/>
            <a:chOff x="5984868" y="3571511"/>
            <a:chExt cx="2898284" cy="540819"/>
          </a:xfrm>
        </p:grpSpPr>
        <p:grpSp>
          <p:nvGrpSpPr>
            <p:cNvPr id="13" name="Group 12"/>
            <p:cNvGrpSpPr/>
            <p:nvPr/>
          </p:nvGrpSpPr>
          <p:grpSpPr>
            <a:xfrm>
              <a:off x="6964396" y="3571511"/>
              <a:ext cx="1542363" cy="528647"/>
              <a:chOff x="6146266" y="2189675"/>
              <a:chExt cx="396214" cy="52864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176720" y="2189675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17" name="Right Bracket 16"/>
              <p:cNvSpPr/>
              <p:nvPr/>
            </p:nvSpPr>
            <p:spPr>
              <a:xfrm rot="16200000">
                <a:off x="6232504" y="2432711"/>
                <a:ext cx="199373" cy="37185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 flipV="1">
              <a:off x="5984868" y="4105405"/>
              <a:ext cx="1669870" cy="6925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66068" y="4112330"/>
              <a:ext cx="917084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821726" y="1477726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1336" r="14584" b="12251"/>
          <a:stretch/>
        </p:blipFill>
        <p:spPr>
          <a:xfrm>
            <a:off x="0" y="2412999"/>
            <a:ext cx="9144000" cy="4228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961426" y="1842703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7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30131" r="14722" b="11749"/>
          <a:stretch/>
        </p:blipFill>
        <p:spPr>
          <a:xfrm>
            <a:off x="12700" y="2501900"/>
            <a:ext cx="9144000" cy="435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859826" y="2058604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22 at 8.36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5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22 at 8.38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198"/>
            <a:ext cx="9144000" cy="41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1064" r="14444" b="10500"/>
          <a:stretch/>
        </p:blipFill>
        <p:spPr>
          <a:xfrm>
            <a:off x="165072" y="1957413"/>
            <a:ext cx="8280000" cy="395880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305040" y="2401117"/>
            <a:ext cx="579120" cy="399683"/>
            <a:chOff x="6035040" y="2292717"/>
            <a:chExt cx="579120" cy="399683"/>
          </a:xfrm>
        </p:grpSpPr>
        <p:sp>
          <p:nvSpPr>
            <p:cNvPr id="16" name="TextBox 15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17" name="Right Bracket 16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45200" y="2411276"/>
            <a:ext cx="579120" cy="399683"/>
            <a:chOff x="6035040" y="2292717"/>
            <a:chExt cx="579120" cy="399683"/>
          </a:xfrm>
        </p:grpSpPr>
        <p:sp>
          <p:nvSpPr>
            <p:cNvPr id="19" name="TextBox 18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0" name="Right Bracket 19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84959" y="1977407"/>
            <a:ext cx="579120" cy="399683"/>
            <a:chOff x="6035040" y="2292717"/>
            <a:chExt cx="579120" cy="399683"/>
          </a:xfrm>
        </p:grpSpPr>
        <p:sp>
          <p:nvSpPr>
            <p:cNvPr id="22" name="TextBox 21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3" name="Right Bracket 22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04720" y="1977751"/>
            <a:ext cx="579120" cy="399683"/>
            <a:chOff x="6035040" y="2292717"/>
            <a:chExt cx="579120" cy="399683"/>
          </a:xfrm>
        </p:grpSpPr>
        <p:sp>
          <p:nvSpPr>
            <p:cNvPr id="25" name="TextBox 24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6" name="Right Bracket 25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24480" y="1977750"/>
            <a:ext cx="579120" cy="399683"/>
            <a:chOff x="6035040" y="2292717"/>
            <a:chExt cx="579120" cy="399683"/>
          </a:xfrm>
        </p:grpSpPr>
        <p:sp>
          <p:nvSpPr>
            <p:cNvPr id="28" name="TextBox 27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29" name="Right Bracket 28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135120" y="1957262"/>
            <a:ext cx="579120" cy="399683"/>
            <a:chOff x="6035040" y="2292717"/>
            <a:chExt cx="579120" cy="399683"/>
          </a:xfrm>
        </p:grpSpPr>
        <p:sp>
          <p:nvSpPr>
            <p:cNvPr id="31" name="TextBox 30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32" name="Right Bracket 31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54880" y="1953983"/>
            <a:ext cx="579120" cy="399683"/>
            <a:chOff x="6035040" y="2292717"/>
            <a:chExt cx="579120" cy="399683"/>
          </a:xfrm>
        </p:grpSpPr>
        <p:sp>
          <p:nvSpPr>
            <p:cNvPr id="34" name="TextBox 33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35" name="Right Bracket 34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0707" y="1537079"/>
            <a:ext cx="3680201" cy="647126"/>
            <a:chOff x="3434614" y="1486279"/>
            <a:chExt cx="3765003" cy="647126"/>
          </a:xfrm>
        </p:grpSpPr>
        <p:grpSp>
          <p:nvGrpSpPr>
            <p:cNvPr id="36" name="Group 35"/>
            <p:cNvGrpSpPr/>
            <p:nvPr/>
          </p:nvGrpSpPr>
          <p:grpSpPr>
            <a:xfrm>
              <a:off x="4358640" y="1486279"/>
              <a:ext cx="2306320" cy="399683"/>
              <a:chOff x="6035040" y="2292717"/>
              <a:chExt cx="579120" cy="39968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126480" y="2292717"/>
                <a:ext cx="365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*</a:t>
                </a:r>
              </a:p>
            </p:txBody>
          </p:sp>
          <p:sp>
            <p:nvSpPr>
              <p:cNvPr id="38" name="Right Bracket 37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434614" y="1598039"/>
              <a:ext cx="1973179" cy="474601"/>
              <a:chOff x="6035040" y="2292717"/>
              <a:chExt cx="579120" cy="39968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1" name="Right Bracket 40"/>
              <p:cNvSpPr/>
              <p:nvPr/>
            </p:nvSpPr>
            <p:spPr>
              <a:xfrm rot="16200000">
                <a:off x="6253479" y="2331720"/>
                <a:ext cx="142241" cy="579120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989002" y="1598042"/>
              <a:ext cx="1210615" cy="535363"/>
              <a:chOff x="6050699" y="2292717"/>
              <a:chExt cx="537996" cy="450853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6126480" y="2292717"/>
                <a:ext cx="365760" cy="285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44" name="Right Bracket 43"/>
              <p:cNvSpPr/>
              <p:nvPr/>
            </p:nvSpPr>
            <p:spPr>
              <a:xfrm rot="16200000">
                <a:off x="6222991" y="2377867"/>
                <a:ext cx="193411" cy="537996"/>
              </a:xfrm>
              <a:prstGeom prst="rightBracket">
                <a:avLst/>
              </a:prstGeom>
              <a:ln w="19050" cmpd="sng"/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422400" y="1425150"/>
            <a:ext cx="2621279" cy="399683"/>
            <a:chOff x="6035040" y="2292717"/>
            <a:chExt cx="579120" cy="399683"/>
          </a:xfrm>
        </p:grpSpPr>
        <p:sp>
          <p:nvSpPr>
            <p:cNvPr id="57" name="TextBox 56"/>
            <p:cNvSpPr txBox="1"/>
            <p:nvPr/>
          </p:nvSpPr>
          <p:spPr>
            <a:xfrm>
              <a:off x="6126480" y="2292717"/>
              <a:ext cx="36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*</a:t>
              </a:r>
            </a:p>
          </p:txBody>
        </p:sp>
        <p:sp>
          <p:nvSpPr>
            <p:cNvPr id="58" name="Right Bracket 57"/>
            <p:cNvSpPr/>
            <p:nvPr/>
          </p:nvSpPr>
          <p:spPr>
            <a:xfrm rot="16200000">
              <a:off x="6253479" y="2331720"/>
              <a:ext cx="142241" cy="579120"/>
            </a:xfrm>
            <a:prstGeom prst="rightBracket">
              <a:avLst/>
            </a:prstGeom>
            <a:ln w="19050" cmpd="sng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5" t="21412" r="25212" b="71000"/>
          <a:stretch/>
        </p:blipFill>
        <p:spPr>
          <a:xfrm>
            <a:off x="1593657" y="769974"/>
            <a:ext cx="5997325" cy="5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0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28590</TotalTime>
  <Words>1183</Words>
  <Application>Microsoft Macintosh PowerPoint</Application>
  <PresentationFormat>On-screen Show (4:3)</PresentationFormat>
  <Paragraphs>97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kirsten</dc:creator>
  <cp:lastModifiedBy>Kirsten Zimbardi</cp:lastModifiedBy>
  <cp:revision>39</cp:revision>
  <cp:lastPrinted>2016-03-30T00:27:11Z</cp:lastPrinted>
  <dcterms:created xsi:type="dcterms:W3CDTF">2015-11-12T07:02:40Z</dcterms:created>
  <dcterms:modified xsi:type="dcterms:W3CDTF">2016-04-03T02:45:58Z</dcterms:modified>
</cp:coreProperties>
</file>